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2" r:id="rId4"/>
    <p:sldId id="259" r:id="rId5"/>
    <p:sldId id="266" r:id="rId6"/>
    <p:sldId id="260" r:id="rId7"/>
    <p:sldId id="261" r:id="rId8"/>
    <p:sldId id="264" r:id="rId9"/>
    <p:sldId id="267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5" autoAdjust="0"/>
    <p:restoredTop sz="94660"/>
  </p:normalViewPr>
  <p:slideViewPr>
    <p:cSldViewPr>
      <p:cViewPr>
        <p:scale>
          <a:sx n="57" d="100"/>
          <a:sy n="57" d="100"/>
        </p:scale>
        <p:origin x="-93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05F0E-BEF7-47CA-80DE-267C5204618A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B6450-44D0-4EDB-9722-2C1E66C35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55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There were 68,840 looked after children at 31 March 2014, an increase of 1% compared to 31 March 2013 and an increase of 7% compared to 31 March 2010. The numbers have increased steadily over the past 5 years.  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SFR 36/2014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48,000.The number of children who were the subject of a child protection plan at 31 March 2014. An increase of 12.1% on 43,100 at 31 March 2013 and an increase of 23.5% since 31 March 2010.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SFR 43/2014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 in need referrals 657,800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number of referrals to children’s social care in 2013-14 – an increase of 10.8% compared to the previous year when there were 593,500 referrals. Data collected for the first time, on the source of referrals, shows that nearly a quarter of referrals were from the police. SFR 43/2014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Government’s own cross-departmental Social Mobility and Child Poverty commission predicts that 2010-2020 will be the first decade since records began that will see a rise in absolute poverty.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B6450-44D0-4EDB-9722-2C1E66C35FD3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DCSLuton-85.jpg"/>
          <p:cNvPicPr>
            <a:picLocks noChangeAspect="1"/>
          </p:cNvPicPr>
          <p:nvPr/>
        </p:nvPicPr>
        <p:blipFill>
          <a:blip r:embed="rId2" cstate="print"/>
          <a:srcRect t="4184"/>
          <a:stretch>
            <a:fillRect/>
          </a:stretch>
        </p:blipFill>
        <p:spPr>
          <a:xfrm>
            <a:off x="5116865" y="2362200"/>
            <a:ext cx="4027167" cy="4474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000" y="2041200"/>
            <a:ext cx="7772400" cy="8856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000" y="3049200"/>
            <a:ext cx="6400800" cy="1904400"/>
          </a:xfrm>
        </p:spPr>
        <p:txBody>
          <a:bodyPr/>
          <a:lstStyle>
            <a:lvl1pPr marL="0" indent="0" algn="l">
              <a:buNone/>
              <a:defRPr>
                <a:solidFill>
                  <a:srgbClr val="46829E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0" y="6237312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B9FDAF3-B858-4BFA-8274-0352799E9283}" type="datetimeFigureOut">
              <a:rPr lang="en-GB" smtClean="0"/>
              <a:pPr/>
              <a:t>07/07/2015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E6C8E7-C49F-4437-B2A8-7F4E8F1B09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19045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FDAF3-B858-4BFA-8274-0352799E9283}" type="datetimeFigureOut">
              <a:rPr lang="en-GB" smtClean="0"/>
              <a:pPr/>
              <a:t>07/07/2015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E6C8E7-C49F-4437-B2A8-7F4E8F1B09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192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FDAF3-B858-4BFA-8274-0352799E9283}" type="datetimeFigureOut">
              <a:rPr lang="en-GB" smtClean="0"/>
              <a:pPr/>
              <a:t>07/07/2015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E6C8E7-C49F-4437-B2A8-7F4E8F1B09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192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FDAF3-B858-4BFA-8274-0352799E9283}" type="datetimeFigureOut">
              <a:rPr lang="en-GB" smtClean="0"/>
              <a:pPr/>
              <a:t>07/07/2015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E6C8E7-C49F-4437-B2A8-7F4E8F1B09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9FDAF3-B858-4BFA-8274-0352799E9283}" type="datetimeFigureOut">
              <a:rPr lang="en-GB" smtClean="0"/>
              <a:pPr/>
              <a:t>07/07/2015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E6C8E7-C49F-4437-B2A8-7F4E8F1B099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3B9FDAF3-B858-4BFA-8274-0352799E9283}" type="datetimeFigureOut">
              <a:rPr lang="en-GB" smtClean="0"/>
              <a:pPr/>
              <a:t>07/07/2015</a:t>
            </a:fld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0EE6C8E7-C49F-4437-B2A8-7F4E8F1B099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5" descr="NDCS logo powerpoint CMY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48500" y="228600"/>
            <a:ext cx="1790700" cy="14351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958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kmullen@ndcs.org.uk" TargetMode="External"/><Relationship Id="rId2" Type="http://schemas.openxmlformats.org/officeDocument/2006/relationships/hyperlink" Target="http://www.ndcs.org.uk/professional_support/our_resources/social_car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NDCS Social Care mapping survey 2014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21088"/>
            <a:ext cx="6400800" cy="1904400"/>
          </a:xfrm>
        </p:spPr>
        <p:txBody>
          <a:bodyPr/>
          <a:lstStyle/>
          <a:p>
            <a:r>
              <a:rPr lang="en-GB" dirty="0" smtClean="0"/>
              <a:t>Chris Kang-Mullen</a:t>
            </a:r>
          </a:p>
          <a:p>
            <a:r>
              <a:rPr lang="en-GB" dirty="0" smtClean="0"/>
              <a:t>Social care mapping survey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3528" y="2996952"/>
            <a:ext cx="3532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South West EDCM 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6190456" cy="1143000"/>
          </a:xfrm>
        </p:spPr>
        <p:txBody>
          <a:bodyPr/>
          <a:lstStyle/>
          <a:p>
            <a:r>
              <a:rPr lang="en-GB" sz="4000" dirty="0" smtClean="0"/>
              <a:t>How is NDCS responding?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89654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n-GB" sz="2800" dirty="0" smtClean="0"/>
              <a:t>challenge &amp; support LA through our network of NDCS Regional Directors. We are targeting the more worrying LA’s.</a:t>
            </a:r>
          </a:p>
          <a:p>
            <a:pPr lvl="0"/>
            <a:r>
              <a:rPr lang="en-GB" sz="2800" dirty="0" smtClean="0"/>
              <a:t>We still fell social care should make specific arrangements for DCYP ( </a:t>
            </a:r>
            <a:r>
              <a:rPr lang="en-GB" sz="1800" dirty="0" smtClean="0"/>
              <a:t>deaf children &amp; young people)</a:t>
            </a:r>
          </a:p>
          <a:p>
            <a:r>
              <a:rPr lang="en-GB" sz="2800" dirty="0" smtClean="0"/>
              <a:t>We don’t want better treatment but ‘reasonable adjustments’ in social care so their specific social care needs are recognised.</a:t>
            </a:r>
          </a:p>
          <a:p>
            <a:pPr lvl="0"/>
            <a:r>
              <a:rPr lang="en-GB" sz="2800" dirty="0" smtClean="0"/>
              <a:t>Lobby at a national level- we must recognise cuts come nationally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13836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6190456" cy="1143000"/>
          </a:xfrm>
        </p:spPr>
        <p:txBody>
          <a:bodyPr/>
          <a:lstStyle/>
          <a:p>
            <a:r>
              <a:rPr lang="en-GB" dirty="0" smtClean="0"/>
              <a:t>Other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75252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en-GB" sz="2800" dirty="0" smtClean="0"/>
              <a:t>Focus on two keys areas likely: Early intervention &amp; Safeguarding.</a:t>
            </a:r>
          </a:p>
          <a:p>
            <a:pPr lvl="0"/>
            <a:r>
              <a:rPr lang="en-GB" sz="2800" dirty="0" smtClean="0"/>
              <a:t>Promote good practice nationally to influence local change</a:t>
            </a:r>
          </a:p>
          <a:p>
            <a:pPr lvl="0"/>
            <a:r>
              <a:rPr lang="en-GB" sz="2800" dirty="0" err="1" smtClean="0"/>
              <a:t>e.g</a:t>
            </a:r>
            <a:r>
              <a:rPr lang="en-GB" sz="2800" dirty="0" smtClean="0"/>
              <a:t> commissioning of services</a:t>
            </a:r>
          </a:p>
          <a:p>
            <a:pPr lvl="0"/>
            <a:r>
              <a:rPr lang="en-GB" sz="2800" dirty="0" smtClean="0"/>
              <a:t>We should continue to work with &amp; build alliances with other charities</a:t>
            </a:r>
          </a:p>
          <a:p>
            <a:pPr lvl="0"/>
            <a:r>
              <a:rPr lang="en-GB" sz="2800" dirty="0" smtClean="0"/>
              <a:t>Consider options where NDCS might be able to deliver or support some services to demonstrate improved outcomes for DCYP.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full survey report can be accessed at</a:t>
            </a:r>
          </a:p>
          <a:p>
            <a:r>
              <a:rPr lang="en-GB" dirty="0" smtClean="0">
                <a:hlinkClick r:id="rId2"/>
              </a:rPr>
              <a:t>http://www.ndcs.org.uk/professional_support/our_resources/social_care.html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Further info: contact Chris Kang-Mullen</a:t>
            </a:r>
          </a:p>
          <a:p>
            <a:pPr>
              <a:buNone/>
            </a:pPr>
            <a:r>
              <a:rPr lang="en-GB" u="sng" dirty="0" smtClean="0">
                <a:hlinkClick r:id="rId3"/>
              </a:rPr>
              <a:t>   </a:t>
            </a:r>
            <a:r>
              <a:rPr lang="en-GB" dirty="0" smtClean="0">
                <a:hlinkClick r:id="rId3"/>
              </a:rPr>
              <a:t>ckmullen@ndcs.org.uk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 descr="JACKSONS_3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937" y="5301208"/>
            <a:ext cx="1042063" cy="1556792"/>
          </a:xfrm>
          <a:prstGeom prst="rect">
            <a:avLst/>
          </a:prstGeom>
          <a:noFill/>
          <a:ln w="476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6190456" cy="1143000"/>
          </a:xfrm>
        </p:spPr>
        <p:txBody>
          <a:bodyPr/>
          <a:lstStyle/>
          <a:p>
            <a:r>
              <a:rPr lang="en-GB" sz="3600" dirty="0"/>
              <a:t>S</a:t>
            </a:r>
            <a:r>
              <a:rPr lang="en-GB" sz="3600" dirty="0" smtClean="0"/>
              <a:t>ocial care- where does it fit in?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772400" cy="4968552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sz="2400" dirty="0" smtClean="0"/>
              <a:t>Whilst there is a legal duty to send children to school at age 5, services 0-5 for parents/carers optional.</a:t>
            </a:r>
          </a:p>
          <a:p>
            <a:pPr lvl="0"/>
            <a:r>
              <a:rPr lang="en-GB" sz="2400" dirty="0" smtClean="0"/>
              <a:t>We know the early years are critical to children’s development: language</a:t>
            </a:r>
          </a:p>
          <a:p>
            <a:pPr lvl="0"/>
            <a:r>
              <a:rPr lang="en-GB" sz="2400" dirty="0" smtClean="0"/>
              <a:t>Children’s Social care have a duty to assess  ‘children in need’(disabled) and where  necessary provide or ensure services safeguard and promote their welfare.</a:t>
            </a:r>
          </a:p>
          <a:p>
            <a:pPr lvl="0"/>
            <a:r>
              <a:rPr lang="en-GB" sz="2400" dirty="0" smtClean="0"/>
              <a:t>Deaf children fall within criteria of Children Act 1989/  s2 Chronically Sick and Disabled Persons Act 1970/ two key social care laws duties upon children’s social care.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did we do the survey?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15719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en-GB" sz="2400" dirty="0" smtClean="0"/>
              <a:t>Improve our knowledge of service provision</a:t>
            </a:r>
          </a:p>
          <a:p>
            <a:pPr lvl="0"/>
            <a:r>
              <a:rPr lang="en-GB" sz="2400" dirty="0" smtClean="0"/>
              <a:t>We know services vary significantly across England </a:t>
            </a:r>
          </a:p>
          <a:p>
            <a:pPr lvl="0"/>
            <a:r>
              <a:rPr lang="en-GB" sz="2400" dirty="0" smtClean="0"/>
              <a:t>It can be difficult to get feedback from our parents members.</a:t>
            </a:r>
          </a:p>
          <a:p>
            <a:pPr lvl="0"/>
            <a:r>
              <a:rPr lang="en-GB" sz="2400" dirty="0" smtClean="0"/>
              <a:t>Findings of University of Manchester Survey back in 2010</a:t>
            </a:r>
          </a:p>
          <a:p>
            <a:pPr lvl="0"/>
            <a:r>
              <a:rPr lang="en-GB" sz="2400" dirty="0" smtClean="0"/>
              <a:t>Continued feedback from NDCS family officers of access problems</a:t>
            </a:r>
          </a:p>
          <a:p>
            <a:pPr lvl="0"/>
            <a:r>
              <a:rPr lang="en-GB" sz="2400" dirty="0" smtClean="0"/>
              <a:t>Research which we knows shows deaf children are at greater risk of abuse</a:t>
            </a:r>
          </a:p>
          <a:p>
            <a:pPr lvl="0"/>
            <a:r>
              <a:rPr lang="en-GB" sz="2400" dirty="0" smtClean="0"/>
              <a:t>Significant cuts to local authorities since 2010</a:t>
            </a:r>
          </a:p>
          <a:p>
            <a:pPr lvl="0"/>
            <a:r>
              <a:rPr lang="en-GB" sz="2400" dirty="0" smtClean="0"/>
              <a:t>New legislation coming in Children and Families Act 2014.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88340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6190456" cy="1143000"/>
          </a:xfrm>
        </p:spPr>
        <p:txBody>
          <a:bodyPr/>
          <a:lstStyle/>
          <a:p>
            <a:r>
              <a:rPr lang="en-GB" dirty="0" smtClean="0"/>
              <a:t>Social care climate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772400" cy="544522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en-GB" sz="2800" dirty="0" smtClean="0"/>
              <a:t>Significant cuts to services-these will be increasing </a:t>
            </a:r>
          </a:p>
          <a:p>
            <a:pPr lvl="0"/>
            <a:r>
              <a:rPr lang="en-GB" sz="2800" dirty="0" smtClean="0"/>
              <a:t>Rising demands on social care/increased children on protection plans/ and in care</a:t>
            </a:r>
          </a:p>
          <a:p>
            <a:pPr lvl="0"/>
            <a:r>
              <a:rPr lang="en-GB" sz="2800" dirty="0" smtClean="0"/>
              <a:t>Rising thresholds to access children’s social care</a:t>
            </a:r>
          </a:p>
          <a:p>
            <a:pPr lvl="0"/>
            <a:r>
              <a:rPr lang="en-GB" sz="2800" dirty="0" smtClean="0"/>
              <a:t>Continuing recognition of early intervention support (CAF/TAC)</a:t>
            </a:r>
          </a:p>
          <a:p>
            <a:pPr lvl="0"/>
            <a:r>
              <a:rPr lang="en-GB" sz="2800" dirty="0" smtClean="0"/>
              <a:t>New Children and Families Act strengthening joint commissioning /promoting multi-agency working through new Education Health and Care plans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 </a:t>
            </a:r>
            <a:r>
              <a:rPr lang="en-GB" sz="3600" dirty="0" smtClean="0"/>
              <a:t>Survey method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n-GB" dirty="0" smtClean="0"/>
              <a:t>Survey send last summer to all local authorities (LA’s); </a:t>
            </a:r>
          </a:p>
          <a:p>
            <a:pPr lvl="0"/>
            <a:r>
              <a:rPr lang="en-GB" dirty="0" smtClean="0"/>
              <a:t>Those not </a:t>
            </a:r>
            <a:r>
              <a:rPr lang="en-GB" smtClean="0"/>
              <a:t>returned became freedom </a:t>
            </a:r>
            <a:r>
              <a:rPr lang="en-GB" dirty="0" smtClean="0"/>
              <a:t>of information(FOI) requests</a:t>
            </a:r>
          </a:p>
          <a:p>
            <a:pPr lvl="0"/>
            <a:r>
              <a:rPr lang="en-GB" dirty="0" smtClean="0"/>
              <a:t>Got 141 responses within our cut off time ( 93% of LA’s)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Areas we looked at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5112568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n-GB" sz="2400" dirty="0" smtClean="0"/>
              <a:t>who was the main designated team/ where located /age range</a:t>
            </a:r>
          </a:p>
          <a:p>
            <a:pPr lvl="0"/>
            <a:r>
              <a:rPr lang="en-GB" sz="2400" dirty="0" smtClean="0"/>
              <a:t>what duties? sole responsibility/ or joint work</a:t>
            </a:r>
          </a:p>
          <a:p>
            <a:pPr lvl="0"/>
            <a:r>
              <a:rPr lang="en-GB" sz="2400" dirty="0" smtClean="0"/>
              <a:t>eligibility criteria access the team mention sensory/deaf</a:t>
            </a:r>
          </a:p>
          <a:p>
            <a:pPr lvl="0"/>
            <a:r>
              <a:rPr lang="en-GB" sz="2400" dirty="0" smtClean="0"/>
              <a:t>arrangements to assess equipment</a:t>
            </a:r>
          </a:p>
          <a:p>
            <a:pPr lvl="0"/>
            <a:r>
              <a:rPr lang="en-GB" sz="2400" dirty="0" smtClean="0"/>
              <a:t>support at transitions</a:t>
            </a:r>
          </a:p>
          <a:p>
            <a:pPr lvl="0"/>
            <a:r>
              <a:rPr lang="en-GB" sz="2400" dirty="0" smtClean="0"/>
              <a:t>clear arrangements to use BSL interpreters</a:t>
            </a:r>
          </a:p>
          <a:p>
            <a:pPr lvl="0"/>
            <a:r>
              <a:rPr lang="en-GB" sz="2400" dirty="0" smtClean="0"/>
              <a:t>multi-agency working </a:t>
            </a:r>
            <a:r>
              <a:rPr lang="en-GB" sz="2400" dirty="0" err="1" smtClean="0"/>
              <a:t>e.g</a:t>
            </a:r>
            <a:r>
              <a:rPr lang="en-GB" sz="2400" dirty="0" smtClean="0"/>
              <a:t> with education</a:t>
            </a:r>
          </a:p>
          <a:p>
            <a:pPr lvl="0"/>
            <a:r>
              <a:rPr lang="en-GB" sz="2400" dirty="0" smtClean="0"/>
              <a:t>training ( deaf awareness and safeguarding disabled children</a:t>
            </a:r>
          </a:p>
          <a:p>
            <a:pPr lvl="0"/>
            <a:r>
              <a:rPr lang="en-GB" sz="2400" dirty="0" smtClean="0"/>
              <a:t>accessible information for parents/ </a:t>
            </a:r>
            <a:r>
              <a:rPr lang="en-GB" sz="2400" dirty="0" err="1" smtClean="0"/>
              <a:t>dcyp</a:t>
            </a:r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6190456" cy="1143000"/>
          </a:xfrm>
        </p:spPr>
        <p:txBody>
          <a:bodyPr/>
          <a:lstStyle/>
          <a:p>
            <a:r>
              <a:rPr lang="en-GB" dirty="0" smtClean="0"/>
              <a:t>            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7772400" cy="576064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en-GB" sz="2800" dirty="0" smtClean="0"/>
              <a:t>56% of social care teams classed as ‘disabled children’s teams’-but many other teams could be involved depending on issue</a:t>
            </a:r>
          </a:p>
          <a:p>
            <a:r>
              <a:rPr lang="en-GB" sz="2800" dirty="0"/>
              <a:t>Criteria to access disability teams </a:t>
            </a:r>
            <a:r>
              <a:rPr lang="en-GB" sz="2800" dirty="0" smtClean="0"/>
              <a:t>deaf children would require additional disabilities</a:t>
            </a:r>
          </a:p>
          <a:p>
            <a:pPr lvl="0"/>
            <a:r>
              <a:rPr lang="en-GB" sz="2800" dirty="0" smtClean="0">
                <a:solidFill>
                  <a:srgbClr val="FF0000"/>
                </a:solidFill>
              </a:rPr>
              <a:t>12% of LA’s have specialist multi-disciplinary or specialist sensory/deaf teams</a:t>
            </a:r>
            <a:endParaRPr lang="en-GB" sz="2800" dirty="0" smtClean="0"/>
          </a:p>
          <a:p>
            <a:r>
              <a:rPr lang="en-GB" sz="2800" dirty="0" smtClean="0"/>
              <a:t> 16% had identified social workers for DCYP  (only 2 solely designated for DCYP)</a:t>
            </a:r>
          </a:p>
          <a:p>
            <a:r>
              <a:rPr lang="en-GB" sz="2800" dirty="0" smtClean="0"/>
              <a:t>45% of LA’s couldn’t identify numbers of DCYP receiving services</a:t>
            </a:r>
          </a:p>
          <a:p>
            <a:pPr lvl="0"/>
            <a:r>
              <a:rPr lang="en-GB" sz="2800" dirty="0" smtClean="0"/>
              <a:t>49% said </a:t>
            </a:r>
            <a:r>
              <a:rPr lang="en-GB" sz="2800" dirty="0"/>
              <a:t> </a:t>
            </a:r>
            <a:r>
              <a:rPr lang="en-GB" sz="2800" dirty="0" smtClean="0"/>
              <a:t>eligibility did not mention deafness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190456" cy="947192"/>
          </a:xfrm>
        </p:spPr>
        <p:txBody>
          <a:bodyPr/>
          <a:lstStyle/>
          <a:p>
            <a:r>
              <a:rPr lang="en-GB" sz="3200" dirty="0" smtClean="0"/>
              <a:t>Results cont’d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389440" cy="530120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2800" dirty="0" smtClean="0"/>
              <a:t>50% of children’s social care teams do not routinely attend multi-agency Children’s Hearing Services Working Group (CHSWG) meetings. </a:t>
            </a:r>
          </a:p>
          <a:p>
            <a:pPr lvl="0"/>
            <a:r>
              <a:rPr lang="en-GB" sz="2800" dirty="0" smtClean="0"/>
              <a:t>12%  reported that the responsible social care team had not undertaken any deaf awareness or safeguarding disabled children training</a:t>
            </a:r>
          </a:p>
          <a:p>
            <a:pPr lvl="0"/>
            <a:r>
              <a:rPr lang="en-GB" sz="2800" dirty="0" smtClean="0"/>
              <a:t>Most LA’s indentified they would use a BSL interpreter where required but gave very little detail</a:t>
            </a:r>
          </a:p>
          <a:p>
            <a:pPr lvl="0"/>
            <a:r>
              <a:rPr lang="en-GB" sz="2800" dirty="0" smtClean="0"/>
              <a:t> A small number of surveys were wrongly given to education sensory services to complete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69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-315416"/>
            <a:ext cx="6190456" cy="1143000"/>
          </a:xfrm>
        </p:spPr>
        <p:txBody>
          <a:bodyPr/>
          <a:lstStyle/>
          <a:p>
            <a:r>
              <a:rPr lang="en-GB" sz="3600" dirty="0" smtClean="0"/>
              <a:t>          Conclusions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7666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n-GB" sz="2800" dirty="0" smtClean="0"/>
              <a:t>DCYP still struggling to access children’s social care/ general disability thresholds/ severity of disability</a:t>
            </a:r>
          </a:p>
          <a:p>
            <a:pPr lvl="0"/>
            <a:r>
              <a:rPr lang="en-GB" sz="2800" dirty="0" smtClean="0"/>
              <a:t>Assumptions in many areas that education are ‘social care’ experts</a:t>
            </a:r>
          </a:p>
          <a:p>
            <a:pPr lvl="0"/>
            <a:r>
              <a:rPr lang="en-GB" sz="2800" dirty="0" smtClean="0"/>
              <a:t>Specialist social care expertise has further diminished- not been replaced</a:t>
            </a:r>
          </a:p>
          <a:p>
            <a:pPr lvl="0"/>
            <a:r>
              <a:rPr lang="en-GB" sz="2800" dirty="0" smtClean="0"/>
              <a:t>Wide range of different social care teams &amp; single point of access into LA means- potential watering down any social care expertise/ awareness of deaf children’s possible needs at access and provision</a:t>
            </a:r>
          </a:p>
          <a:p>
            <a:pPr lvl="0"/>
            <a:r>
              <a:rPr lang="en-GB" sz="2800" dirty="0" smtClean="0"/>
              <a:t>Changes therefore have not improved possible support to DCYP/very likely made things worse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lour theme">
  <a:themeElements>
    <a:clrScheme name="NDC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95888"/>
      </a:accent1>
      <a:accent2>
        <a:srgbClr val="46829E"/>
      </a:accent2>
      <a:accent3>
        <a:srgbClr val="FCD65C"/>
      </a:accent3>
      <a:accent4>
        <a:srgbClr val="9E0927"/>
      </a:accent4>
      <a:accent5>
        <a:srgbClr val="DE6325"/>
      </a:accent5>
      <a:accent6>
        <a:srgbClr val="8AC8A3"/>
      </a:accent6>
      <a:hlink>
        <a:srgbClr val="173257"/>
      </a:hlink>
      <a:folHlink>
        <a:srgbClr val="A3C7DE"/>
      </a:folHlink>
    </a:clrScheme>
    <a:fontScheme name="Arial/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424</TotalTime>
  <Words>753</Words>
  <Application>Microsoft Office PowerPoint</Application>
  <PresentationFormat>On-screen Show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colour theme</vt:lpstr>
      <vt:lpstr>NDCS Social Care mapping survey 2014 </vt:lpstr>
      <vt:lpstr>Social care- where does it fit in?</vt:lpstr>
      <vt:lpstr>Why did we do the survey? </vt:lpstr>
      <vt:lpstr>Social care climate</vt:lpstr>
      <vt:lpstr> Survey method</vt:lpstr>
      <vt:lpstr>   Areas we looked at </vt:lpstr>
      <vt:lpstr>             Results</vt:lpstr>
      <vt:lpstr>Results cont’d</vt:lpstr>
      <vt:lpstr>          Conclusions</vt:lpstr>
      <vt:lpstr>How is NDCS responding?</vt:lpstr>
      <vt:lpstr>Other steps</vt:lpstr>
      <vt:lpstr>PowerPoint Presentation</vt:lpstr>
    </vt:vector>
  </TitlesOfParts>
  <Company>NDCS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Kang-Mullen</dc:creator>
  <cp:lastModifiedBy>Rosie Denham</cp:lastModifiedBy>
  <cp:revision>26</cp:revision>
  <dcterms:created xsi:type="dcterms:W3CDTF">2015-07-01T15:50:46Z</dcterms:created>
  <dcterms:modified xsi:type="dcterms:W3CDTF">2015-07-07T08:20:56Z</dcterms:modified>
</cp:coreProperties>
</file>